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6E1BB-25FF-46B4-8166-7EC0BB0828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3508FD-D522-4A96-9EE9-D4A98A8090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0CD35-3F12-4CDA-A92F-CC8FF6DE92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2024-04-26T08:19:41Z</dcterms:modified>
</cp:coreProperties>
</file>