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649CCF-0DEE-48E9-81CD-9B9197B935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B09E33-7E57-43D3-B121-3FD0E4135C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Stations and shot points (SP) of the refractions profile KOTTAS.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1731D4-A1D6-4D66-98E4-87F1819E8D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9.04196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178, Issue 2, August 2009, Pages 860–876,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https://doi.org/10.1111/j.1365-246X.2009.04196.x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2. </a:t>
            </a:r>
            <a:r>
              <a:rPr lang="en-US" altLang="en-US" b="0"/>
              <a:t>Stations and shot points (SP) of the refractions profile KOTTAS.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2. Stations and shot points (SP) of the refractions profile KOTTAS.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2024-04-26T04:55:02Z</dcterms:modified>
</cp:coreProperties>
</file>