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AF7F7-D143-4B08-984F-511B3CBEDE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29849C-39F4-44DF-BF93-A1D997EE1F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Performance on the probe trial of the virtual Morris water task. The search of the young group during the probe trial was focused on the correct quadrant as indicated by the concentration of yellow color inside the quadrant enclosed with white lines. Elderly searched all quadrants of the pool equally. The white lines delineate the correct quadrant of the pool in which the platform was located during training.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A7BB94-4DD8-4B25-B05F-ECFEFB99E4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1344–1351, </a:t>
            </a:r>
            <a:r>
              <a:rPr lang="en-US" altLang="en-US" sz="1000">
                <a:solidFill>
                  <a:srgbClr val="333333"/>
                </a:solidFill>
                <a:hlinkClick r:id="rId3"/>
              </a:rPr>
              <a:t>https://doi.org/10.1093/cercor/bhg081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Performance on the probe trial of the virtual Morris water task. The search of the young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Performance on the probe trial of the virtual Morris water task. The search of the young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2024-04-27T00:38:20Z</dcterms:modified>
</cp:coreProperties>
</file>