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DDF277-0E28-4B9C-ACBE-F5211F9B0C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048956-BBDD-4A37-BA51-3C07F8126F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Neuroimaging findings. Brain figure represents both the activations observed in the age group × condition interaction (heat blobs), LMFG and RMFG ROIs (red and blue), and LMFG seed for the PPI analysis (greed dot), displayed upon a canonical brain. (A) Activity in younger and older adults during the bilateral condition, depicting an age-related increase in contralateral activity. (B) LMFG and RMFG beta estimates for the age group × condition interaction, showing greater activity in the bilateral condition in right hemisphere for older adults. This interaction contrast shows that the effects observed in (A) are specific to the bilateral condition. Bars represent activity summated over the entire MFG ROI. (C) PPI parameter estimates for the right MFG again summated over the entire ROI. YA: younger adult; OA: older adult.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09FB3A-6B34-4789-BF84-0FD4FCB543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232–242, </a:t>
            </a:r>
            <a:r>
              <a:rPr lang="en-US" altLang="en-US" sz="1000">
                <a:solidFill>
                  <a:srgbClr val="333333"/>
                </a:solidFill>
                <a:hlinkClick r:id="rId3"/>
              </a:rPr>
              <a:t>https://doi.org/10.1093/cercor/bhr123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Neuroimaging findings. Brain figure represents both the activations observed in the age group × condition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Neuroimaging findings. Brain figure represents both the activations observed in the age group × condition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2024-04-26T16:47:08Z</dcterms:modified>
</cp:coreProperties>
</file>