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1680A-D227-4E67-ABF6-E3611DCE82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183E8-42E2-4C88-9CA8-9DCEBDB7FF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Pairwise LD ( r2 ) plots of MCP-1 variants of the Ghanaian study group (GHN) ( A ), a Mexican population from California (MXL) ( B ), a population of the US residents of northern and western European ancestry (CEU) ( C ), the Yoruba population from Nigeria (YRI) ( D ). MXL, CEU and YRI data are extracted from the HapMap database. Nucleotide positions of rs numbers are given in Table  6 . LDs compared between the different populations consisted of the same allelic combinations.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64D09-B1FB-42AF-AA0C-9004246C9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381–388,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 Pairwise LD ( r</a:t>
            </a:r>
            <a:r>
              <a:rPr lang="en-US" altLang="en-US" b="0" baseline="30000"/>
              <a:t>2</a:t>
            </a:r>
            <a:r>
              <a:rPr lang="en-US" altLang="en-US" b="0"/>
              <a:t> ) plots of MCP-1 variants of the Ghanaian study group (GHN) ( A ), a Mexican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 Pairwise LD ( r2 ) plots of MCP-1 variants of the Ghanaian study group (GHN) ( A ), a Mexican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2024-04-26T13:14:14Z</dcterms:modified>
</cp:coreProperties>
</file>