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3BB83-6358-40D0-80CF-90A9D038D8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EB980-C67E-4007-963A-170156F1D7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Odor ratings for AND and EST. The vertical axis indicates a visual analogue scale in millimeters (mean ± SEM). (Top) HeW. (Middle) HeM. (Bottom) MFTRs. None of the ratings differed between the 3 groups of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F4DFC-B81F-4DE4-ADBF-964BF64BEF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1900–1908,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Odor ratings for AND and EST. The vertical axis indicates a visual analogue scale in millimeters (mean 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Odor ratings for AND and EST. The vertical axis indicates a visual analogue scale in millimeters (mean 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2024-04-26T10:11:30Z</dcterms:modified>
</cp:coreProperties>
</file>