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A8F099-6E2C-466D-97A9-7AF93917B54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46E2713-775B-4AA1-88CC-8DCDE049B3E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p75NTR signalling pathways and HD neuropathological mechanisms are affected by LM11A-31. Simplified schematic showing the signalling pathways regulated by p75NTR and their overlap with muHtt-affected signalling networks contributing to HD neuropathology. Many signalling pathways regulated by p75NTR are dysregulated by muHtt (arrows indicate up-regulation; ⊢ indicates inhibition). LM11A-31 activates signalling intermediates shown in green while inhibiting those in red as shown previously (23); asterisks indicate intermediates shown to be affected in R6/2 and/or BACHD mice in the present study.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A404230-E62F-4FD0-B50D-24A531EE4D0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31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22, 15 November 2016, Pages 4920–4938,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https://doi.org/10.1093/hmg/ddw316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p75</a:t>
            </a:r>
            <a:r>
              <a:rPr lang="en-US" altLang="en-US" b="0" baseline="30000"/>
              <a:t>NTR</a:t>
            </a:r>
            <a:r>
              <a:rPr lang="en-US" altLang="en-US" b="0"/>
              <a:t> signalling pathways and HD neuropathological mechanisms are affected by LM11A-31.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p75NTR signalling pathways and HD neuropathological mechanisms are affected by LM11A-31.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2024-09-19T06:14:29Z</dcterms:modified>
</cp:coreProperties>
</file>