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E2F666-DAEE-488D-A948-895E831209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9B469A-937F-4BDC-9CD0-9A04F22AE1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Alignment comparison of the PHD finger of VIN3 with other PHD fingers (top). ‘Cross-brace’ model of the PHD finger of VIN3 (lower). This representation of the VIN3 PHD finger is adapted from the cross-brace model of the PHD finger of Pygous (Bienz, 2006). Positively charged amino acids potentially used for phospholipids binding are indicated as R or 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120CC-F86F-4587-B6D2-A4C4E996AAF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Hypothetical mechanism for resetting FLC chromatin during meiosis. Vernalization causes LHP1 to associated with FLC chromatin and to ‘lock-in’ stable FLC repression as discussed in the text (top). Increasing phosphorylation at H3S10 could prevent LHP1 from binding (middle). Activating components gain access to FLC chromatin to reactivate FLC expression in the next generation (lower).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120CC-F86F-4587-B6D2-A4C4E996AAF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l1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l105"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13, October 2006, Pages 3369–3377, </a:t>
            </a:r>
            <a:r>
              <a:rPr lang="en-US" altLang="en-US" sz="1000">
                <a:solidFill>
                  <a:srgbClr val="333333"/>
                </a:solidFill>
                <a:hlinkClick r:id="rId3"/>
              </a:rPr>
              <a:t>https://doi.org/10.1093/jxb/erl105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Alignment comparison of the PHD finger of VIN3 with other PHD fingers (top). ‘Cross-brace’ model of the PHD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976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13, October 2006, Pages 3369–3377, </a:t>
            </a:r>
            <a:r>
              <a:rPr lang="en-US" altLang="en-US" sz="1000">
                <a:solidFill>
                  <a:srgbClr val="333333"/>
                </a:solidFill>
                <a:hlinkClick r:id="rId3"/>
              </a:rPr>
              <a:t>https://doi.org/10.1093/jxb/erl105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Hypothetical mechanism for resetting FLC chromatin during meiosis. Vernalization causes LHP1 to associated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29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Alignment comparison of the PHD finger of VIN3 with other PHD fingers (top). ‘Cross-brace’ model of the PHD ...</vt:lpstr>
      <vt:lpstr>Fig. 2 Hypothetical mechanism for resetting FLC chromatin during meiosis. Vernalization causes LHP1 to associated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2024-04-26T16:25:59Z</dcterms:modified>
</cp:coreProperties>
</file>