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2EDD7B-DF8D-4D70-B9E4-6653BEFA4B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FF531-56E6-40F6-9A40-38DDDFDB06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Vector construction. The blunt-ended 4.1 kb Bam HI and Sac I fragment of pQB2, 39 was ligated with the kanamycin resistance fragment ( kan ) that had been amplified from pHSG299, 40 by using the oligo DNA primers: 5′-CGGCCCTGAGGCCTTCAACTCAGCAAAAGTTCG-3′ and 5′-GGCCATATAGGCCTGAATGGCGAATGCGATTTATTC-3′ to create pQA2-Km. To prepare a fragment having a  lacI q and terminator, pGEX-2TK, 41 was digested by Aat II and Eam I and blunt ended. The resulting  lacI q fragment was ligated with blunt-ended Bam HI chloramphenicol resistance fragment of pNK2884, 42 to create pCX2TK1. Blunt-ended Aat II and Nhe I fragment of pQA2-Km and Sma I– Fsp I blunt-end fragment was ligated to create pCA21. Original GFP is heat labile and have weak or no fluorescence at 37°C or higher temperature. To replace the original GFP by the heat tolerant mutant form, the Stu I– Sma I fragment of pCA21 was ligated with PCR-amplified GFP fragment from pGFPgcn4, 28 by oligo DNA primers having Not I restriction site: 5′-CCTATGCGGCCGCAGTAAAGGAGAAGAACTTTTC-3′ and 5′-TTAGCGGCCGCTTATTTGTATAGTTCATCCATGCC-3′. Not I sites of both primers were designed for removal of GFP after cloning. The replication origin and Histidine tag of the resultant vector, named pCA24N, were derived from pGEX-2TK and pQE31 (parental plasmid of pQB2)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Kazusa DNA Research InstituteThe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694096-2465-4476-B700-ED182F6441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nares/dsi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12, Issue 5, 2005, Pages 291–299, </a:t>
            </a:r>
            <a:r>
              <a:rPr lang="en-US" altLang="en-US" sz="1000">
                <a:solidFill>
                  <a:srgbClr val="333333"/>
                </a:solidFill>
                <a:hlinkClick r:id="rId3"/>
              </a:rPr>
              <a:t>https://doi.org/10.1093/dnares/dsi012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Vector construction. The blunt-ended 4.1 kb Bam HI and Sac I fragment of pQB2, 39 was ligated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Vector construction. The blunt-ended 4.1 kb Bam HI and Sac I fragment of pQB2, 39 was ligated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2024-04-26T15:23:28Z</dcterms:modified>
</cp:coreProperties>
</file>