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7DC38E-6776-469F-9025-F18E0BABD3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65DC98-9EC7-4DBF-B796-D642C2A3A2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1BB703-2DD2-42F1-8DB4-69384B7410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2024-04-26T20:51:48Z</dcterms:modified>
</cp:coreProperties>
</file>