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3FBF8F-1327-4331-B054-70DB466EAE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6FF87D-3FD0-44D6-9766-36DE6C1BAE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FDA249-25D3-4738-9C62-31AFB6D11F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2024-04-26T19:21:38Z</dcterms:modified>
</cp:coreProperties>
</file>