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2BEB6-4EEB-4F33-AA4C-5D702BCB8F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63522-A331-4599-9EC2-AE427C7F93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NT, SR48692 (SR), and NT + SR on the percentage of fragmented nuclei in cortical cell cultures not exposed and exposed to OGD. **P &lt; 0.01 significantly different from control as well as NT, SR, and NT + SR (not exposed to OGD); °°P &lt; 0.01 significantly different from OGD + SR and OGD + SR + NT; ΔP &lt; 0.05 significantly different from OGD according to analysis of variance followed by the Newman–Keuls test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53309-D833-454B-9D8B-37F776F0DE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1748–1757,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Effects of NT, SR48692 (SR), and NT + SR on the percentage of fragmented nuclei in cortical cell cultures not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Effects of NT, SR48692 (SR), and NT + SR on the percentage of fragmented nuclei in cortical cell cultures not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2024-04-26T03:22:29Z</dcterms:modified>
</cp:coreProperties>
</file>