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2AF575-A4CB-4988-BB70-0CBEBCE3142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540BA3-E6F8-4876-9A27-9406AF7D4A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matrix problems. (a) A problem at complexity level 2. Two monotonic relations must be integrated to solve the problem: the size of the object decreases towards the bottom of the matrix, and its orientation progressively changes horizontally across the matrix. (b) A problem at complexity level 4 (the highest level). Orientation, size, and position of the ball, as well as orientation of the arrow, all change across the matrix. (c) A problem at distractor level 4. The one relevant relation concerns the number of squares on the left. The other four objects are distractors that remain constant in all cells of the problem matrix.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FA4DD-B118-4A1F-BC0C-787614E8A33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solution times (correct trials only) and percent errors as a function of complexity and distractors. Error bars indicate 1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FA4DD-B118-4A1F-BC0C-787614E8A33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subtraction analysis revealed responses to increasing levels of relational complexity (top row, increasing from left to right) and to increasing the number of distractors (bottom row, increasing from one on the left to four on the right). Each figure depicts an axial view of all brain voxels which were significantly (P &lt; 0.001) more active during that block than during the resting baseline which was interspersed between blocks of matrix trials. The extent of frontal lobe activity appears to increase for both factors, but its consistent progression anteriorly occurs only for increasing relational complexity. The distractor conditions were created by adding distractors to a matrix with relational complexity level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FA4DD-B118-4A1F-BC0C-787614E8A33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Linear trends for complexity and distractor contrasts on a rendered surface. Yellow represents the complexity conditions; red the distractor; and orange the areas of overlap.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FA4DD-B118-4A1F-BC0C-787614E8A33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Difference map for the contrast subtracting distractor levels 3–4 from complexity levels 3–4. Slice selection at Talairach z = 24. The bar depicts z-score for clusters. This contrast revealed a significant cluster in the anterior portion of the left middle frontal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FA4DD-B118-4A1F-BC0C-787614E8A33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Time-series graphs for (A) relational complexity conditions and (B) distractor conditions, in bilateral anterior prefrontal cortex (BA 10/46/47). Percent signal differences from resting baseline were computed for each subject and then averaged across all trials for all subjects. The x-axis depicts 36 images collected at 3 s intervals: eight images (24 s) of baseline period, 20 images (60 s) of task period, eight images (24 s) of subsequent baseline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FA4DD-B118-4A1F-BC0C-787614E8A33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5.4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5.4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5.4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5.4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5.4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5.47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477–485, </a:t>
            </a:r>
            <a:r>
              <a:rPr lang="en-US" altLang="en-US" sz="1000">
                <a:solidFill>
                  <a:srgbClr val="333333"/>
                </a:solidFill>
                <a:hlinkClick r:id="rId3"/>
              </a:rPr>
              <a:t>https://doi.org/10.1093/cercor/12.5.477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matrix problems. (a) A problem at complexity level 2. Two monotonic relations must be integrated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745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477–485, </a:t>
            </a:r>
            <a:r>
              <a:rPr lang="en-US" altLang="en-US" sz="1000">
                <a:solidFill>
                  <a:srgbClr val="333333"/>
                </a:solidFill>
                <a:hlinkClick r:id="rId3"/>
              </a:rPr>
              <a:t>https://doi.org/10.1093/cercor/12.5.477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solution times (correct trials only) and percent errors as a function of complexity and distractors.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752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477–485, </a:t>
            </a:r>
            <a:r>
              <a:rPr lang="en-US" altLang="en-US" sz="1000">
                <a:solidFill>
                  <a:srgbClr val="333333"/>
                </a:solidFill>
                <a:hlinkClick r:id="rId3"/>
              </a:rPr>
              <a:t>https://doi.org/10.1093/cercor/12.5.477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subtraction analysis revealed responses to increasing levels of relational complexity (top row, increasing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5471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477–485, </a:t>
            </a:r>
            <a:r>
              <a:rPr lang="en-US" altLang="en-US" sz="1000">
                <a:solidFill>
                  <a:srgbClr val="333333"/>
                </a:solidFill>
                <a:hlinkClick r:id="rId3"/>
              </a:rPr>
              <a:t>https://doi.org/10.1093/cercor/12.5.477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Linear trends for complexity and distractor contrasts on a rendered surface. Yellow represents the complexity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66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477–485, </a:t>
            </a:r>
            <a:r>
              <a:rPr lang="en-US" altLang="en-US" sz="1000">
                <a:solidFill>
                  <a:srgbClr val="333333"/>
                </a:solidFill>
                <a:hlinkClick r:id="rId3"/>
              </a:rPr>
              <a:t>https://doi.org/10.1093/cercor/12.5.477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Difference map for the contrast subtracting distractor levels 3–4 from complexity levels 3–4. Slice selection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68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5, May 2002, Pages 477–485, </a:t>
            </a:r>
            <a:r>
              <a:rPr lang="en-US" altLang="en-US" sz="1000">
                <a:solidFill>
                  <a:srgbClr val="333333"/>
                </a:solidFill>
                <a:hlinkClick r:id="rId3"/>
              </a:rPr>
              <a:t>https://doi.org/10.1093/cercor/12.5.477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Time-series graphs for (A) relational complexity conditions and (B) distractor conditions, in bilateral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44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Examples of matrix problems. (a) A problem at complexity level 2. Two monotonic relations must be integrated ...</vt:lpstr>
      <vt:lpstr>Figure 2.  Mean solution times (correct trials only) and percent errors as a function of complexity and distractors. ...</vt:lpstr>
      <vt:lpstr>Figure 3.  A subtraction analysis revealed responses to increasing levels of relational complexity (top row, increasing ...</vt:lpstr>
      <vt:lpstr>Figure 4.  Linear trends for complexity and distractor contrasts on a rendered surface. Yellow represents the complexity ...</vt:lpstr>
      <vt:lpstr>Figure 5.  Difference map for the contrast subtracting distractor levels 3–4 from complexity levels 3–4. Slice selection ...</vt:lpstr>
      <vt:lpstr>Figure 6.  Time-series graphs for (A) relational complexity conditions and (B) distractor conditions, in bilateral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2024-05-01T21:34:26Z</dcterms:modified>
</cp:coreProperties>
</file>