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CB7197-767E-47B2-B3C8-D25A9018D9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52FACC-6064-4664-B9A6-9FC4BA48B0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Areas of PFC showing a materials by condition interaction. (A) A region at the juncture of right GFm, GFi and GPrC, BA 9 (x = 37, y = 9, z = 28) in which, for objects only, the signal during processing of novel items [read, new (white)] was greater than during processing of old items [immediate, delay (black)] (P &lt; 0.025). (B) A region of left GFi, BA 47/45/insula (x = −32, y = 22, z = 2) in which, for words only, the signal during noting old/new [immediate, delay, new (black)] was greater than in read (white) (P &lt; 0.04). The y-axis represents the percentage signal change (times 4, 5, 6 relative to time 1) averaged across conditions as specified above. W, words; O, objects.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C3D091-4D18-47F7-B52D-3DACFFC290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3.2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265–273,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Areas of PFC showing a materials by condition interaction. (A) A region at the juncture of right GFm, GFi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Areas of PFC showing a materials by condition interaction. (A) A region at the juncture of right GFm, GFi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2024-04-27T03:35:05Z</dcterms:modified>
</cp:coreProperties>
</file>