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995D98-089D-43C9-8137-AC2F358BD0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936AEF-BE0E-42B8-8CE8-E5EAA28978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Comparison of estimates from an item response theory model fit to data for the Vinson-Rehnquist Courts (through the 2003 term). The votes cast by the Court of Appeals judges are coded for each Supreme Court case, where applicable. The left cell compares Supreme Court estimates from Supreme Court–only model (Martin and Quinn 2002) to those from a full model that includes the Court of Appeals judges. The right cell shows the densities of the estimated ideal points for the Courts of Appeal judges and Supreme Court justices.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D4D831-C6F6-43BE-A2CD-286D942B02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leo/ewm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Comparison of estimates from an item response theory model fit to data for the Vinson-Rehnquist Courts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Comparison of estimates from an item response theory model fit to data for the Vinson-Rehnquist Courts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2024-04-27T03:01:33Z</dcterms:modified>
</cp:coreProperties>
</file>