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32401-0D15-4381-932D-301E756855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A71FED-F706-45C8-A6E0-90C733057F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Top: a portion of the successful RB categorization network featuring the MTL (t11 &gt; 4.5, cluster &gt; 300 mm3). Sagittal views are of the right hemisphere. Bottom: a portion of the successful II categorization network featuring the body of the caudate. t12 &gt; 4.5, cluster &gt; 300 mm3).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E0FA67-DD26-4A89-9C16-9423C8A568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37–43,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Top: a portion of the successful RB categorization network featuring the MTL (t</a:t>
            </a:r>
            <a:r>
              <a:rPr lang="en-US" altLang="en-US" b="0" baseline="-25000"/>
              <a:t>11</a:t>
            </a:r>
            <a:r>
              <a:rPr lang="en-US" altLang="en-US" b="0"/>
              <a:t> &gt; 4.5, cluster &gt;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Top: a portion of the successful RB categorization network featuring the MTL (t11 &gt; 4.5, cluster &gt;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2024-04-27T03:35:38Z</dcterms:modified>
</cp:coreProperties>
</file>