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5262E0-4DD0-4C92-8AD2-6B73A2D2E9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EF1FB-ABEA-4137-A539-24FB4A2FDA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Targeted disruption of the Tk2 gene and generation of Tk2−/− mice. (A) Homologous recombination of the Tk2 gene with the targeting vector generated a Tk2− locus with replacement of exons IV and V (exons indicated with roman numbers) with a neomycin (neo) resistance cassette. (B) Genotyping of the Tk2 allele in the targeted embryonic stem cells. The DNA was digested with SpeI or NsiI that generated fragment of 6.9 or 11.7 kb in cells that had correctly incorporated the targeting vector. (C) Genotyping of mice by analysis of SpeI-digested DNA. Detection of a 6.9 kb DNA fragment indicated correct incorporation of the targeting vector. Photographs of genotyped Tk2+/+ (+/+) and Tk2−/− (−/−) littermates at 0 (D), 7 (E), 12 (F) and 17 (G) days of age. White bars indicate 10 mm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F8F5E-5FA0-4A30-9A04-5A70D9E6F1C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Growth retardation, early mortality and hypothermia of Tk2−/− mice. (A) Body weight of Tk2+/+ (▪) (mean ± SD, n = 27) and Tk2−/− (▴) (mean ± SD, n = 5) mice. (B) Relative organ weight (organ weight/body weight, mean ± SD) of Tk2+/+ (white bars) and Tk2−/− (black bars). (C) Survival of Tk2+/+ (▪) and Tk2−/− (▴) mice. (D) Surface body temperature of Tk2+/+ (▪) (n = 27, mean ± SD) and Tk2−/− (▴) (n = 10, mean ± SD)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F8F5E-5FA0-4A30-9A04-5A70D9E6F1C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Depletion of mtDNA in Tk2-deficient mice. (A) Quantification of skeletal muscle mtDNA levels in Tk2+/+ (+/+) and Tk2−/− (−/−) mice by Southern blot analysis. The mtDNA levels were correlated to nuclear genomic 18S rDNA. (B,C) mtDNA levels in Tk2−/− mice relative to mtDNA levels in Tk2+/+ mice (mean ± SD) in skeletal muscle, heart, liver, adipocytes, brain and spleen at different 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F8F5E-5FA0-4A30-9A04-5A70D9E6F1C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Histological analysis of tissues from Tk2-deficient mice. (A) Skeletal muscle, heart and liver from 14 days-old Tk2+/+ and Tk2−/− mice. Section from skin (B) and brown adipose tissue (C) from 0, 7 and 14 days-old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F8F5E-5FA0-4A30-9A04-5A70D9E6F1C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Electron microscopy images of heart mitochondria from 7 and 14 days-old Tk2+/+ and Tk2−/− mice. Black bars indicate 0.5 µm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F8F5E-5FA0-4A30-9A04-5A70D9E6F1C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13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13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n13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n13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2329–2335, </a:t>
            </a:r>
            <a:r>
              <a:rPr lang="en-US" altLang="en-US" sz="1000">
                <a:solidFill>
                  <a:srgbClr val="333333"/>
                </a:solidFill>
                <a:hlinkClick r:id="rId3"/>
              </a:rPr>
              <a:t>https://doi.org/10.1093/hmg/ddn133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Targeted disruption of the Tk2 gene and generation of Tk2</a:t>
            </a:r>
            <a:r>
              <a:rPr lang="en-US" altLang="en-US" b="0" baseline="30000"/>
              <a:t>−/−</a:t>
            </a:r>
            <a:r>
              <a:rPr lang="en-US" altLang="en-US" b="0"/>
              <a:t> mice. (A) Homologous recombination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98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2329–2335, </a:t>
            </a:r>
            <a:r>
              <a:rPr lang="en-US" altLang="en-US" sz="1000">
                <a:solidFill>
                  <a:srgbClr val="333333"/>
                </a:solidFill>
                <a:hlinkClick r:id="rId3"/>
              </a:rPr>
              <a:t>https://doi.org/10.1093/hmg/ddn133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Growth retardation, early mortality and hypothermia of Tk2</a:t>
            </a:r>
            <a:r>
              <a:rPr lang="en-US" altLang="en-US" b="0" baseline="30000"/>
              <a:t>−/−</a:t>
            </a:r>
            <a:r>
              <a:rPr lang="en-US" altLang="en-US" b="0"/>
              <a:t> mice. (A) Body weight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2329–2335, </a:t>
            </a:r>
            <a:r>
              <a:rPr lang="en-US" altLang="en-US" sz="1000">
                <a:solidFill>
                  <a:srgbClr val="333333"/>
                </a:solidFill>
                <a:hlinkClick r:id="rId3"/>
              </a:rPr>
              <a:t>https://doi.org/10.1093/hmg/ddn133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Depletion of mtDNA in Tk2-deficient mice. (A) Quantification of skeletal muscle mtDNA levels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2329–2335, </a:t>
            </a:r>
            <a:r>
              <a:rPr lang="en-US" altLang="en-US" sz="1000">
                <a:solidFill>
                  <a:srgbClr val="333333"/>
                </a:solidFill>
                <a:hlinkClick r:id="rId3"/>
              </a:rPr>
              <a:t>https://doi.org/10.1093/hmg/ddn133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Histological analysis of tissues from Tk2-deficient mice. (A) Skeletal muscle, heart and liver from 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37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2329–2335, </a:t>
            </a:r>
            <a:r>
              <a:rPr lang="en-US" altLang="en-US" sz="1000">
                <a:solidFill>
                  <a:srgbClr val="333333"/>
                </a:solidFill>
                <a:hlinkClick r:id="rId3"/>
              </a:rPr>
              <a:t>https://doi.org/10.1093/hmg/ddn133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Electron microscopy images of heart mitochondria from 7 and 14 days-old Tk2</a:t>
            </a:r>
            <a:r>
              <a:rPr lang="en-US" altLang="en-US" b="0" baseline="30000"/>
              <a:t>+/+</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Targeted disruption of the Tk2 gene and generation of Tk2−/− mice. (A) Homologous recombination of ...</vt:lpstr>
      <vt:lpstr>Figure 2. Growth retardation, early mortality and hypothermia of Tk2−/− mice. (A) Body weight of ...</vt:lpstr>
      <vt:lpstr>Figure 3. Depletion of mtDNA in Tk2-deficient mice. (A) Quantification of skeletal muscle mtDNA levels in ...</vt:lpstr>
      <vt:lpstr>Figure 4. Histological analysis of tissues from Tk2-deficient mice. (A) Skeletal muscle, heart and liver from 14 ...</vt:lpstr>
      <vt:lpstr>Figure 5. Electron microscopy images of heart mitochondria from 7 and 14 days-old Tk2+/+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2024-04-26T22:26:33Z</dcterms:modified>
</cp:coreProperties>
</file>