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FCAA87-E88D-4497-A3AC-4A56CBDA994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5CB7B8-F1DF-48FF-95EF-5AB9D3A24CB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Proportion of informed arrivals and imbalanced trades before and after earnings announcements. The left panel plots the average proportion of informed trade arrival rates as a function of number of days before and after the earning announcement dates. The right panel plots the proportion of imbalanced trades. In both panels, the solid lines denote the sample average over the 834 earning announcement events across the 16 stocks. The dash-dotted lines define a one-standard deviation band.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52665C-92FA-4DD9-9CD6-67EF401115D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jfinec/nbn0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Journal of Financial Econometrics</a:t>
            </a:r>
            <a:r>
              <a:rPr lang="en-US" altLang="en-US" sz="1000">
                <a:solidFill>
                  <a:srgbClr val="333333"/>
                </a:solidFill>
              </a:rPr>
              <a:t>, Volume 6, Issue 2, Spring 2008, Pages 171–207, </a:t>
            </a:r>
            <a:r>
              <a:rPr lang="en-US" altLang="en-US" sz="1000">
                <a:solidFill>
                  <a:srgbClr val="333333"/>
                </a:solidFill>
                <a:hlinkClick r:id="rId3"/>
              </a:rPr>
              <a:t>https://doi.org/10.1093/jjfinec/nbn003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Proportion of informed arrivals and imbalanced trades before and after earnings announcements. The left panel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6 Proportion of informed arrivals and imbalanced trades before and after earnings announcements. The left panel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2024-04-26T18:37:06Z</dcterms:modified>
</cp:coreProperties>
</file>