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846CF0-3842-4976-9371-B6565EFD59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8E4CC5-44A6-4770-96F4-1AF57B2CDC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Drawings of coronal sections through the striatum showing the distribution of the anterograde labeling observed in Case 30l after the BDA injection in AIP (upper part) and in Case 54r after FR injection in PFG (lower part). Conventions and abbreviations as in Figures 1–5.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315728-9B9B-4F70-9CB3-1EB85D0635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3096–3115, </a:t>
            </a:r>
            <a:r>
              <a:rPr lang="en-US" altLang="en-US" sz="1000">
                <a:solidFill>
                  <a:srgbClr val="333333"/>
                </a:solidFill>
                <a:hlinkClick r:id="rId3"/>
              </a:rPr>
              <a:t>https://doi.org/10.1093/cercor/bhv135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Drawings of coronal sections through the striatum showing the distribution of the anterograde labeling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Drawings of coronal sections through the striatum showing the distribution of the anterograde labeling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2024-04-26T15:17:10Z</dcterms:modified>
</cp:coreProperties>
</file>