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A1B65-6A95-4589-9059-DC91751E61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6B047-BAA1-4978-BBF7-773392438B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Transient onset AEP source model and waveforms: (a) locations for left (blue; Talairach: −34.9, −22.9, 14.4) and right (red; Talairach: 31.8, −14.2, 9.8) regional sources; eye dipoles (black) captured residual blink artifact and (b) grand-average waveforms for left (blue) and right (red) regional source vector orientations.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D1C7A-9C8B-4B2A-9E42-4FD91EAD3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1454–1467,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Transient onset AEP source model and waveforms: (a) locations for left (blue; Talairach: −34.9, −22.9, 14.4)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Transient onset AEP source model and waveforms: (a) locations for left (blue; Talairach: −34.9, −22.9, 14.4)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2024-04-26T13:39:10Z</dcterms:modified>
</cp:coreProperties>
</file>