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B63E8-84B2-4CBE-AA66-469410B46A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C8936-5BEE-4AD1-B1B8-056C8F81DB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2FE0C-D642-411C-A760-66B0E4D940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2024-04-26T10:59:17Z</dcterms:modified>
</cp:coreProperties>
</file>