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E66B17-0334-43C1-8567-1AF717B2CD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6F2F6E-E759-4D95-A59E-B484D1ED60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Both the internal granule layer (IGL) and molecular layer (ML) are reduced in Ts65Dn cerebellum. Histological sections of the IGL and ML of representative euploid and Ts65Dn cerebella are shown. These images are taken along the length of folia V, and clearly illustrate the reduced width of the cerebellar layers in Ts65Dn. The reduction in Purkinje cell (pc) linear density is evident here as well.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8A5A24-7EDF-4B53-97AF-BEFAE8A2D1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2.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2, 22 January 2000, Pages 195–202, </a:t>
            </a:r>
            <a:r>
              <a:rPr lang="en-US" altLang="en-US" sz="1000">
                <a:solidFill>
                  <a:srgbClr val="333333"/>
                </a:solidFill>
                <a:hlinkClick r:id="rId3"/>
              </a:rPr>
              <a:t>https://doi.org/10.1093/hmg/9.2.195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Both the internal granule layer (IGL) and molecular layer (ML) are reduced in Ts65Dn cerebellum.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Both the internal granule layer (IGL) and molecular layer (ML) are reduced in Ts65Dn cerebellum.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2024-04-27T00:41:55Z</dcterms:modified>
</cp:coreProperties>
</file>