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CB0C2-0582-401F-B2BB-844BA6839A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2210E1-EB72-4375-87CF-EBC7DF958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Science Paradigms from Hey, Tansley, and Tolle (2009)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American Association for Public Opinion Research.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79C52-229C-4B7F-BF08-734EC860CB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q/nfv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Opin Q</a:t>
            </a:r>
            <a:r>
              <a:rPr lang="en-US" altLang="en-US" sz="1000">
                <a:solidFill>
                  <a:srgbClr val="333333"/>
                </a:solidFill>
              </a:rPr>
              <a:t>, Volume 79, Issue 4, Winter 2015, Pages 839–880,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https://doi.org/10.1093/poq/nfv039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Science Paradigms from Hey, Tansley, and Tolle (2009) 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Science Paradigms from Hey, Tansley, and Tolle (2009) 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2024-04-26T09:38:29Z</dcterms:modified>
</cp:coreProperties>
</file>