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EFBFF3-FBB7-45BF-8369-4584E906B2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4CEB56-6520-4BA7-8A81-016E7B16BA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AD0D7F-7CAA-45FF-98BF-C4B4ED655D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2024-04-26T21:04:58Z</dcterms:modified>
</cp:coreProperties>
</file>