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BE66F-3E9E-4F43-90BE-FE2009C316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C82F8-DD91-4847-B17E-9FF3723328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showing the monthly prevalence of newly infected patients with KPC-producing K. pneumoniae isolates during the 1 year period of the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29068-A21C-4F77-8771-9E4CFFECB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p2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2, August 2009, Pages 348–352,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 showing the monthly prevalence of newly infected patients with KPC-producing K. pneumoniae isolates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25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Graph showing the monthly prevalence of newly infected patients with KPC-producing K. pneumoniae isolates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2024-04-26T15:59:53Z</dcterms:modified>
</cp:coreProperties>
</file>