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1351D-F0C8-46B6-AF8B-389F1BA306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D616E1-B81A-48F4-AA58-98385573E4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 point analysis of miRNAs and CK in serum and tissue after exercise. (A) 12-week-old male mdx and wild-type (C57) mice were exercised for 20 min by running on a level surface at increasing speed. Animals were sacrificed at the indicated end points (n=3) and tissue samples and serum harvested. (B) CK was measured in mdx and wild-type serum. Levels of miRNAs in (C) serum or muscle of mdx and wild-type (D and Supplementary Material, Figure S1) were determined by RT-qPCR. Myh3 transcript levels were measured by RT-qPCR and normalised to TATA Box Binding Protein (Tbp) expression. Myh3 was undetectable in wild-type mice (D). CK= Creatine Kinase, WT= wild-type, C= not exercised control animals. All values are mean + SEM. *P&lt;0.05, **P&lt;0.01, ***P&lt;0.001 (Two-way ANOVA with Bonferroni post test (B) (P-values are listed in Supplementary Material, Table S5) and one-way ANOVA with Bonferroni post test (C,D).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C71B6-472B-4533-9928-430A168FC4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18, 15 September 2016, Pages 3960–3974,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End point analysis of miRNAs and CK in serum and tissue after exercise. (A) 12-week-old male mdx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End point analysis of miRNAs and CK in serum and tissue after exercise. (A) 12-week-old male mdx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2024-04-26T07:07:05Z</dcterms:modified>
</cp:coreProperties>
</file>