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C4EEC-038E-4C69-8491-CD62F649A7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33E78-C5DA-482B-A75D-DA2317A6E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DAAD7-F071-4BFA-B205-87B44F1D9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2024-05-01T21:41:49Z</dcterms:modified>
</cp:coreProperties>
</file>