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DD96BB-C613-48A1-830F-EAC0C960B9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E0C8C2-6BDC-4E89-9EB0-3ED208F8A6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1ADF7E-C1EC-4978-A691-E541B400EC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2024-04-27T01:03:41Z</dcterms:modified>
</cp:coreProperties>
</file>