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ADE95-606A-4BD0-819D-BB5D91E312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45510A-C6BB-4B4C-9501-EDE9F128D6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08DF1D-AC9B-47F0-A8B5-A83EB63AD5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2024-04-26T22:26:43Z</dcterms:modified>
</cp:coreProperties>
</file>