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30B43-1E06-4109-A253-83FF938FCF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A4693-7A0D-48D7-8A51-4016C59091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structures of aristolochic acid I (AAI) and II (AAII).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UK Environmental Mutagen Society/Oxford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D6D3A-1B3B-457E-BF6B-CBE452310C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Metabolism of aristolochic acid I and II (from Krumbiegel et al., 1987).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UK Environmental Mutagen Society/Oxford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D6D3A-1B3B-457E-BF6B-CBE452310C8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Metabolic activation and DNA adduct formation of aristolochic acid I (AAI, R = OCH3) and II (AAII, R = H); 7-(deoxyadenosin-N6-yl)aristolactam I or II (dA–AAI or dA–AAII), 7-(deoxyguanosin-N2-yl)aristolactam I or II (dG–AAI or dG–AAII).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UK Environmental Mutagen Society/Oxford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D6D3A-1B3B-457E-BF6B-CBE452310C8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Postulated mechanism for the carcinogenicity of aristolochic acid in rodents and humans. AAI, aristolochic acid I; dA–AAI, 7-(deoxyadenosin-N6-yl)aristolactam I; dA, deoxyadenosine.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UK Environmental Mutagen Society/Oxford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D6D3A-1B3B-457E-BF6B-CBE452310C8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17.4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utage/17.4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utage/17.4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mutage/17.4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2002, Pages 265–277,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https://doi.org/10.1093/mutage/17.4.265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Chemical structures of aristolochic acid I (AAI) and II (AAII).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6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2002, Pages 265–277,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https://doi.org/10.1093/mutage/17.4.265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Metabolism of aristolochic acid I and II (from Krumbiegel et al., 1987).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30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2002, Pages 265–277,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https://doi.org/10.1093/mutage/17.4.265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Metabolic activation and DNA adduct formation of aristolochic acid I (AAI, R = OCH</a:t>
            </a:r>
            <a:r>
              <a:rPr lang="en-US" altLang="en-US" b="0" baseline="-25000"/>
              <a:t>3</a:t>
            </a:r>
            <a:r>
              <a:rPr lang="en-US" altLang="en-US" b="0"/>
              <a:t>) and II (AAII,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2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2002, Pages 265–277,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https://doi.org/10.1093/mutage/17.4.265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Postulated mechanism for the carcinogenicity of aristolochic acid in rodents and humans. AAI, aristolochic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44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 Chemical structures of aristolochic acid I (AAI) and II (AAII).
</vt:lpstr>
      <vt:lpstr>Fig. 2.  Metabolism of aristolochic acid I and II (from Krumbiegel et al., 1987).
</vt:lpstr>
      <vt:lpstr>Fig. 3.  Metabolic activation and DNA adduct formation of aristolochic acid I (AAI, R = OCH3) and II (AAII, ...</vt:lpstr>
      <vt:lpstr>Fig. 4.  Postulated mechanism for the carcinogenicity of aristolochic acid in rodents and humans. AAI, aristolochic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2024-04-26T21:56:07Z</dcterms:modified>
</cp:coreProperties>
</file>