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28458-9D17-4B8C-A6CB-4ED6F4784D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2CD34-A67B-468B-A2D3-33F2BC519A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time flow in the Möbius coordinate and constant-$\tau$ contours for $\theta=1$.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E9FD6-4634-4D27-9D22-DB022F968D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contours in the left panel can be deformed to those in the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E9FD6-4634-4D27-9D22-DB022F968D2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tep/ptw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6, June 2016, 063A02, </a:t>
            </a:r>
            <a:r>
              <a:rPr lang="en-US" altLang="en-US" sz="1000">
                <a:solidFill>
                  <a:srgbClr val="333333"/>
                </a:solidFill>
                <a:hlinkClick r:id="rId3"/>
              </a:rPr>
              <a:t>https://doi.org/10.1093/ptep/ptw060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time flow in the Möbius coordinate and constant-$\tau$ contours for $\theta=1$.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5073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6, June 2016, 063A02, </a:t>
            </a:r>
            <a:r>
              <a:rPr lang="en-US" altLang="en-US" sz="1000">
                <a:solidFill>
                  <a:srgbClr val="333333"/>
                </a:solidFill>
                <a:hlinkClick r:id="rId3"/>
              </a:rPr>
              <a:t>https://doi.org/10.1093/ptep/ptw060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contours in the left panel can be deformed to those in the right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431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The time flow in the Möbius coordinate and constant-$\tau$ contours for $\theta=1$.
</vt:lpstr>
      <vt:lpstr>Fig 2. The contours in the left panel can be deformed to those in the right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2024-04-26T06:27:16Z</dcterms:modified>
</cp:coreProperties>
</file>