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2A192-E64B-4EE8-92CD-B585C6CEA2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0DF43-0814-4917-8971-AE4626ABFD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A healthy participant having her finger stretched using MIRAGE; examples of arthritic hands after being stretched (b) and shrunk (c) and (d) the percentage pain reduction after manipulation for painful and non-painful body parts. A direct comparison between painful and non-painful areas was only possible in a subset of participants (n = 10) due to many having multiple painful sites covering the hand from the fingers to the wrist.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British Society for Rheumatology.This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56E93-583C-47F2-BEDF-09C84707F9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r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50, Issue 12, December 2011, Pages 2314–2315, </a:t>
            </a:r>
            <a:r>
              <a:rPr lang="en-US" altLang="en-US" sz="1000">
                <a:solidFill>
                  <a:srgbClr val="333333"/>
                </a:solidFill>
                <a:hlinkClick r:id="rId3"/>
              </a:rPr>
              <a:t>https://doi.org/10.1093/rheumatology/ker104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A healthy participant having her finger stretched using MIRAGE; examples of arthritic hands after being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A healthy participant having her finger stretched using MIRAGE; examples of arthritic hands after being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2024-05-01T22:03:55Z</dcterms:modified>
</cp:coreProperties>
</file>