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19802F-737B-4B1C-B1EC-20F167C65A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233797-18AB-484B-AE92-9607CC2C51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AB7B8C-5866-4F0F-9EA7-83C74F70BE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2024-04-27T00:01:07Z</dcterms:modified>
</cp:coreProperties>
</file>