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EE27F-57BB-4191-9E31-18591D9DDE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327D2-875E-49DF-9C5E-E84F6FBB6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fit of the observed tremolite data to a lognormal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7C41-1561-46FD-9847-CC9FBA7A70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 tremolite, the results of the subtraction of the estimates of the mean log(concentrations) for the controls from those of the cases for each of 30 bootstrap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7C41-1561-46FD-9847-CC9FBA7A70B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 chrysotile, the results of the subtraction of the estimates of the mean log(concentrations) for the controls from those of the cases for each of 25 bootstrap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7C41-1561-46FD-9847-CC9FBA7A70B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Comparison, for brake workers and controls, of the distributions of ML-estimated means from 30 bootstrap results using tremolite data as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7C41-1561-46FD-9847-CC9FBA7A70B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n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hyg/men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hyg/men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nnhyg/men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52, Issue 6, August 2008, Pages 455–461,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fit of the observed tremolite data to a lognormal distribution.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52, Issue 6, August 2008, Pages 455–461,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For tremolite, the results of the subtraction of the estimates of the mean log(concentrations)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52, Issue 6, August 2008, Pages 455–461,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For chrysotile, the results of the subtraction of the estimates of the mean log(concentrations)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52, Issue 6, August 2008, Pages 455–461,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Comparison, for brake workers and controls, of the distributions of ML-estimated means from 30 bootstrap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The fit of the observed tremolite data to a lognormal distribution.
</vt:lpstr>
      <vt:lpstr>Fig. 4. For tremolite, the results of the subtraction of the estimates of the mean log(concentrations) for the ...</vt:lpstr>
      <vt:lpstr>Fig. 3. For chrysotile, the results of the subtraction of the estimates of the mean log(concentrations) for the ...</vt:lpstr>
      <vt:lpstr>Fig. 2. Comparison, for brake workers and controls, of the distributions of ML-estimated means from 30 bootstrap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2024-04-26T12:40:24Z</dcterms:modified>
</cp:coreProperties>
</file>