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4B0AF-6509-4E06-B750-298D913583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A6170-B29D-49BF-AE9A-0BC80E4FEB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rendering of the differences between stimulus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54DA0-513B-4F63-A8D8-53AF3BA3A7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2647–2656,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Surface rendering of the differences between stimulus types.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Surface rendering of the differences between stimulus types.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2024-04-27T05:08:31Z</dcterms:modified>
</cp:coreProperties>
</file>