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68CB4E-E8D1-44E4-B170-8B244E15F2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ABE76-A3EF-4DA6-8B47-9D34EBEB46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rate of acetaminophen and/or antibiotic use for three examined atopic diseases (atopic dermatitis, asthma, allergic rhinitis) in the 1998 and 2003 birth cohorts, separately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2013;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93EDB-2A33-412D-ADD9-B78146A960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t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42, Issue 4, August 2013, Pages 1087–1099,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https://doi.org/10.1093/ije/dyt121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Incidence rate of acetaminophen and/or antibiotic use for three examined atopic diseases (atopic dermatitis,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99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Incidence rate of acetaminophen and/or antibiotic use for three examined atopic diseases (atopic dermatitis,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2024-04-26T21:40:07Z</dcterms:modified>
</cp:coreProperties>
</file>