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B4E85-B33B-4CC3-BE22-3B8B7D11D9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7A04E-82CA-4A43-8524-AB32472E48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Covernet fibrils and striated-sheet matrix in Tecta mutants. (A–D) Transmission electron micrographs depicting covernet fibrils from basal tectorial membrane profiles in wild type (A), TectaC1619S/+ (B), TectaL1820F,G1824D/+ (C) and TectaC1837G/+ (D) mice. In mice of all genotypes, covernet fibrils appear to be comprised of electron dense, compacted striated-sheet-like material. However, in TectaC1619S/+ mice (B), the fibrils are more numerous and are of much smaller diameter than those of wild-type mice (A), whilst those of TectaL1820F,G1824D/+ (C) and TectaC1837G/+ (D) mice, although of normal cross-sectional appearance, are often partly separated from the underlying collagenous matrix. (E–H) Transmission electron micrographs depicting striated-sheet matrix (arrows) and collagen fibril bundles (arrowheads) from apical-coil tectorial membrane profiles in wild type (A), TectaC1619S/+ (B), TectaL1820F,G1824D/+ (C) and TectaC1837G/+ (D) mice. In all genotypes striated-sheet matrix with a normal appearance is present in lateral regions of the tectorial membrane. Scale bar in D = 500 nm and applies to A–D, scale bar in H = 500 nm and applies to E–H.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579D6-D43D-4F3B-AC7B-127BB9F675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2551–2568,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Covernet fibrils and striated-sheet matrix in Tecta mutants. (A–D) Transmission electron micrographs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Covernet fibrils and striated-sheet matrix in Tecta mutants. (A–D) Transmission electron micrographs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2024-04-27T01:25:17Z</dcterms:modified>
</cp:coreProperties>
</file>