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E675D9-E207-424C-8F4A-E2CC586358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D3462-7309-4BA2-BC86-4C705E5375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Plasticity elicited with 10 Hz stimulation is bidirectionally modifiable by 5-HT4 receptors. 10 Hz stimulation elicits a transient synaptic depression. Antagonist (RS 39604) application facilitates LTD whereas the agonist, RS67333, converts the depression into a slight potentiation. Insets show analog traces from (i) control, (ii) RS39604 and (iii) RS67333, recorded 5 min before 10 Hz stimulation (solid line), and 5 min (dashed line) and 24 h post-stimulation (dotted line). Scale bars indicate 2 mV vertically and 5 ms horizontally.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C9B973-0E1B-4DC8-B9AA-CE42ACB2B2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1037–1043,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Plasticity elicited with 10 Hz stimulation is bidirectionally modifiable by 5-HT</a:t>
            </a:r>
            <a:r>
              <a:rPr lang="en-US" altLang="en-US" b="0" baseline="-25000"/>
              <a:t>4</a:t>
            </a:r>
            <a:r>
              <a:rPr lang="en-US" altLang="en-US" b="0"/>
              <a:t> receptors. 10 Hz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Plasticity elicited with 10 Hz stimulation is bidirectionally modifiable by 5-HT4 receptors. 10 Hz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2024-04-26T22:39:51Z</dcterms:modified>
</cp:coreProperties>
</file>