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B20A5-A9D2-4701-B6D7-C715837D87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758A6-F0E3-4D14-A6FC-B3E0968C97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major amputations in prospective, randomized, controlled trials of hyperbaric oxygen (HBO2) therapy for nonhealing, diabetic lower extremity ulcers.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2006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D6AB90-F9F3-476B-909A-2884101246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052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43, Issue 2, 15 July 2006, Pages 188–192,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https://doi.org/10.1086/505207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Rate of major amputations in prospective, randomized, controlled trials of hyperbaric oxygen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Rate of major amputations in prospective, randomized, controlled trials of hyperbaric oxygen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2024-04-27T05:18:20Z</dcterms:modified>
</cp:coreProperties>
</file>