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1EB79-D548-41B1-96B5-079E637C4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C3C7C-4826-4639-84B5-479C8C942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C42DB-61F8-443F-BBBA-4BCFAC3091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2024-05-01T21:59:49Z</dcterms:modified>
</cp:coreProperties>
</file>