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7F4C8-13EB-4035-B9C5-38E6E89108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4EAEF-7752-4189-95F6-FDB3C76C1A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97C3A0-C6EA-44FE-947D-AF9F871872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2024-04-26T01:22:19Z</dcterms:modified>
</cp:coreProperties>
</file>