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366C97-D11B-4B2B-B1A7-71F084F28B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C543C7-9E94-4F18-9ED0-DFDCE460D7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of TGFβ concentration and endoscopic grade of inflammation.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55F5D2-B9C5-4E65-B9FD-9D23F4D36C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2.07.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7, Issue 6, July 2013, Pages 481–489,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https://doi.org/10.1016/j.crohns.2012.07.022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Correlation of TGFβ concentration and endoscopic grade of inflammation.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Correlation of TGFβ concentration and endoscopic grade of inflammation.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2024-04-27T01:36:17Z</dcterms:modified>
</cp:coreProperties>
</file>