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C688C-1FBE-427B-A6C2-E1CD0002F1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4ABB0-45E3-4F32-9E7E-42CCC98082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3. Phylogenetic relationships among model organisms often referred to as basal metazoans showing the character states of Cnox-2 expression for terminal taxa, and the most parsimonious state at ancestral nodes. 0 = spatially restricted expression; 1 = aboral expression; 2 = oral expression. Character reconstruction was performed in MacClade vs. 4.06 (Maddison and Maddison, 2001)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842A3-9910-4DEF-9D5F-4D79BF0A31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5.4.5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45, Issue 4, August 2005, Pages 585–594,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https://doi.org/10.1093/icb/45.4.585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3. Phylogenetic relationships among model organisms often referred to as basal metazoans showing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3. Phylogenetic relationships among model organisms often referred to as basal metazoans showing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2024-04-26T11:18:43Z</dcterms:modified>
</cp:coreProperties>
</file>