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C5890B-64B3-454E-9E57-092CDE3D55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29C716-96D8-41A5-A885-4D8678A22D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representation of the sequence of module activity in different conditions of the experiment. Blue denotes activity in the visual module, green in the imaginal (parietal) module, red in the declarative retrieval (prefrontal) module, and yellow in the manual module. The retrieval boxes and delays between activity are not drawn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C26F08-8280-4D8F-AF1F-B1E0F4AF9E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904–914, </a:t>
            </a:r>
            <a:r>
              <a:rPr lang="en-US" altLang="en-US" sz="1000">
                <a:solidFill>
                  <a:srgbClr val="333333"/>
                </a:solidFill>
                <a:hlinkClick r:id="rId3"/>
              </a:rPr>
              <a:t>https://doi.org/10.1093/cercor/bhm123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representation of the sequence of module activity in different conditions of the experiment. Blue denotes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representation of the sequence of module activity in different conditions of the experiment. Blue denotes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2024-04-26T17:45:08Z</dcterms:modified>
</cp:coreProperties>
</file>