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E16355-CF86-4418-B382-EACCDA60B5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5C62A-073E-4173-AD5A-DF88B7EF67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4. Bright (A) and dark-field (B, C) photomicrographs showing GABAergic neurons expressing the 5-HT1A receptor mRNA in the prelimbic area of prefrontal cortex. White arrowheads in B and C mark GAD-positive cells (Dig-labeled nucleotides, seen as dark large spots) expressing the 5-HT1A receptor mRNA (33P-labeled oligonucleotides, seen as white dots over the cells). Scale bar = 13 µm (A); 20 µm (B, 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1138D3-9AD4-4424-8946-D93A9A9099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2004, Pages 1100–1109,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4. Bright (A) and dark-field (B, C) photomicrographs showing GABAergic neurons expressing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4. Bright (A) and dark-field (B, C) photomicrographs showing GABAergic neurons expressing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2024-09-20T20:19:42Z</dcterms:modified>
</cp:coreProperties>
</file>