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93C60-FA47-4187-BD8E-170F9C790E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E2228-C13B-4CF6-9A11-1DE6FC6EB4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4. Bright (A) and dark-field (B, C) photomicrographs showing GABAergic neurons expressing the 5-HT1A receptor mRNA in the prelimbic area of prefrontal cortex. White arrowheads in B and C mark GAD-positive cells (Dig-labeled nucleotides, seen as dark large spots) expressing the 5-HT1A receptor mRNA (33P-labeled oligonucleotides, seen as white dots over the cells). Scale bar = 13 µm (A); 20 µm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C9984-74E3-4D7F-8A34-72CA8BB729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1100–1109,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4. Bright (A) and dark-field (B, C) photomicrographs showing GABAergic neurons expressing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4. Bright (A) and dark-field (B, C) photomicrographs showing GABAergic neurons expressing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2024-05-08T22:32:45Z</dcterms:modified>
</cp:coreProperties>
</file>