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88EAA9-1690-4B0E-8C8C-FCCB9D461A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F21CA1-3C07-44BB-9E40-21DAFE9BB9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4. Bright (A) and dark-field (B, C) photomicrographs showing GABAergic neurons expressing the 5-HT1A receptor mRNA in the prelimbic area of prefrontal cortex. White arrowheads in B and C mark GAD-positive cells (Dig-labeled nucleotides, seen as dark large spots) expressing the 5-HT1A receptor mRNA (33P-labeled oligonucleotides, seen as white dots over the cells). Scale bar = 13 µm (A); 20 µm (B, 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807B5C-6667-4B07-840C-AADED55D842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7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10, October 2004, Pages 1100–1109,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4. Bright (A) and dark-field (B, C) photomicrographs showing GABAergic neurons expressing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4. Bright (A) and dark-field (B, C) photomicrographs showing GABAergic neurons expressing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2024-09-18T20:57:03Z</dcterms:modified>
</cp:coreProperties>
</file>