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8B2B10-2F6F-4287-B570-C6F4F7E32A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409DE1-B16B-48C0-A1FF-BEBA1CC3F3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Eclipsing binaries with undetermined periods.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82F36A-0FBE-4790-B7B0-2C27AB77B7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5.0897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359, Issue 3, May 2005, Pages 1096–1116,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https://doi.org/10.1111/j.1365-2966.2005.08973.x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Eclipsing binaries with undetermined periods.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Eclipsing binaries with undetermined periods.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2024-04-26T18:46:16Z</dcterms:modified>
</cp:coreProperties>
</file>