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C6616-C4EE-489D-AE85-087C492FF7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70FD8-2886-4F51-9288-0A7D617FE4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8E4D6-C258-430C-92DE-BEA31D8F9D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2024-04-26T05:54:52Z</dcterms:modified>
</cp:coreProperties>
</file>