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F1DEF8-47EF-441C-92AB-BDEA0AF895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1305E-78AD-4161-9A35-0EBB62A4FB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Molecular functions of vitamin D in neuronal stem cells. The hormonal form of vitamin D acts as a ligand for the nuclear vitamin D receptor (VDR). Heterodimerization of VDR with the retinoic acid receptor RXR results in DNA binding that, together with other cell-specific transcription factors and RNA polymerase II (RNA POL II) regulate transcription of mRNA that codes for cellular proteins. These mechanisms are responsible for the role of vitamin D in the regulation of stem cell proliferation, survival, and differentiation in the developing brain.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504163-6240-45AD-AE48-D53D350C74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53-4887.2008.00122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66, Issue 12, 1 December 2008, Pages 726–729,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https://doi.org/10.1111/j.1753-4887.2008.00122.x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Molecular functions of vitamin D in neuronal stem cells. The hormonal form of vitamin D acts as a ligand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159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Molecular functions of vitamin D in neuronal stem cells. The hormonal form of vitamin D acts as a ligand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2024-04-26T05:01:55Z</dcterms:modified>
</cp:coreProperties>
</file>