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B2876-E2EE-4F86-A608-44DC7B7014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C511D-3819-4944-A65D-7E38AF91BD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FB872-D65A-4A50-9415-6B6BF84A8E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2024-04-26T21:57:17Z</dcterms:modified>
</cp:coreProperties>
</file>