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51876-3416-4D43-84A6-3E879DA46B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F617B-547C-4FC6-B81A-9B4756D141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Figure1 </a:t>
            </a:r>
            <a:r>
              <a:rPr lang="en-US" altLang="en-US">
                <a:latin typeface="Arial" pitchFamily="34" charset="0"/>
                <a:ea typeface="Arial" pitchFamily="34" charset="0"/>
              </a:rPr>
              <a:t>Life expectancy in Russia at birth (ordinate, years) vs. state health care spending (abscissa, Russian roubles in US dollars equivalent purchasing capacity). Prepared using data from RosStat (Russian State Statistics Committee, gks.ru,) by G.E. Ulumbekova and V. V. Vlassov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Public Health Association.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8C8D1-8352-49D0-BD7B-C68FDB6B3D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pub/cks141"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Public Health</a:t>
            </a:r>
            <a:r>
              <a:rPr lang="en-US" altLang="en-US" sz="1000">
                <a:solidFill>
                  <a:srgbClr val="333333"/>
                </a:solidFill>
              </a:rPr>
              <a:t>, Volume 22, Issue 6, December 2012, Page 752, </a:t>
            </a:r>
            <a:r>
              <a:rPr lang="en-US" altLang="en-US" sz="1000">
                <a:solidFill>
                  <a:srgbClr val="333333"/>
                </a:solidFill>
                <a:hlinkClick r:id="rId3"/>
              </a:rPr>
              <a:t>https://doi.org/10.1093/eurpub/cks141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Figure1 </a:t>
            </a:r>
            <a:r>
              <a:rPr lang="en-US" altLang="en-US" b="0"/>
              <a:t>Life expectancy in Russia at birth (ordinate, years) vs. state health care spending (abscissa, Russian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Figure1 Life expectancy in Russia at birth (ordinate, years) vs. state health care spending (abscissa, Russian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2024-04-26T18:25:14Z</dcterms:modified>
</cp:coreProperties>
</file>